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6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8BBA4-02A7-C002-B713-A23D1685C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025FCB-1CDA-F99B-4187-525D36569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BE8F7C-F48A-4BC6-0BFF-47AA3259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D23DE3-CDA2-42DF-F4C4-69356EF6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BDA967-117A-4B74-A6BA-2861D026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08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FBBD8-C2EF-F159-7069-5A7EC398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33C1265-FA55-C58B-A616-C9D0DE432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D42E16-9FA4-1B41-F060-0645690B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B22C82-FAAF-B49C-BC3C-9FA8171A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FFFBD2-F7EA-AF0C-CA0E-673C5CD4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77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38EAC8-4AAF-7122-683E-B8C377760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4F1084-3FA3-E886-A38E-6E18A55DE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C850AC-EF35-A889-9BA8-1512D4C9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BBF448-6A44-CAC8-FEB8-5F5723C2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61B916-9AF5-EECB-818F-3C2E03FF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11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411C4-995E-217A-0A21-333C4038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DBDBCF-8608-C6FE-37A2-82DDE3746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6B7FF0-3767-14F1-E0F0-C5C2DF4F7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76BD62-C60B-2045-9D2A-7CC781730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9CBE6B-770B-2726-6AFC-793D79EE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31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4EECE-0242-C61E-3E09-0FBB1002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260989-61D3-E926-0837-ECEE616AD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C2E150-705D-7148-2FAB-4E9F3713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36BA5F-3E87-5569-A7F3-370FD9748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9ADE99-B75C-F4A4-A3EA-C2801690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71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CD301-9690-9001-F4C6-DED6B139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308E08-3CBD-1E13-C0E5-CF402E417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C30BC6-4271-7A69-6687-AE0CEAFF5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08FDF6-FC10-FE2F-982D-8D832726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1262E7-4087-6E21-BF62-055079AF0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E1CEAE-B7EE-787F-FB67-137F6495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4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5A937-C124-81AD-A321-B3465CF2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153986-830A-13BC-A23E-40AF1001B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7E664-4946-E689-2FCD-529C87603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F23BFA4-865C-CE50-2F60-E33DA9C87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E450FB-8478-ADA9-61B6-2FB42E78E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F7DC7DE-6402-A0BE-854E-9B8AC236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BBE095-C241-3EBB-BD5C-77573E44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A7C4CF9-718F-5CF8-7F3C-068B75B5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93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105D4-3103-098D-C1E9-E76F77A7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F646F6-C3C1-20B6-B71A-E27305FB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1E88EB-22ED-C9A7-15D5-1FF21BF0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264A8B-7B88-9E09-6638-5DAE756A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05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5D9D47-425D-C060-F2FA-9225DFCF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10FCC1-78D0-41BE-B9E0-FE91A208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166C1B-22D1-9858-85EB-92F38278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2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695A6C-B6CB-25B5-A111-5860F09D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6B92C0-721C-41FD-E306-D53C93D67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F3F961-8C71-3BB1-96AF-34821572D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26D425-A08E-DDA6-BAE8-D333944A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E9A805-B212-050F-9954-AE521ED0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9D949D-263D-D3A5-494F-441D7B50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05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10DD8-14C8-EC16-A211-E4C17B80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E5EC534-E975-C980-3FC1-ED57B0EF4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528835-B09C-59E4-933E-E68193476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A7426A-37EB-EF89-46BD-9901C5770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834CD7-C56C-9A5D-414F-CFD765D3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C2FC45-ED31-B5F2-72E8-0C872F79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986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41290E8-D423-831E-D1B1-9D9A1B68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17547B-D6E3-9B56-295B-B8B31DB27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9141C-FF46-A12D-31BE-D0393A166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6AAAD-54B7-4EF5-B66D-4C0264588312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1CE30C-3EFB-0C2B-84C2-A482BFBD5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9C6BE9-F9EA-6239-5CF0-3375918B9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A019F-327C-4C86-9C74-35BB16DE6D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21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E61C9-4EFA-EE37-3DB9-83EB7982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Januar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9237D3-213F-1B70-9B9F-4FD31363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57" y="1690688"/>
            <a:ext cx="981048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90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D0622-0DA5-738B-35FC-A64F7817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Oktober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F113CD-1A2C-D5F6-41C6-8C8795DA1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689272"/>
            <a:ext cx="9702800" cy="51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3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D0622-0DA5-738B-35FC-A64F7817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November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61D1477-F52F-BECD-749F-B875E9473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65" y="1690688"/>
            <a:ext cx="968366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4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D0622-0DA5-738B-35FC-A64F7817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Dezember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D0904B-D551-10B7-1F16-C64A036C1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0" y="1691705"/>
            <a:ext cx="9895840" cy="51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1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D63DD-9B19-26D7-3E39-42C5BD17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Montag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9E9CBE-7DED-B2FB-5492-EE90B6A46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1690688"/>
            <a:ext cx="9773920" cy="51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46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D63DD-9B19-26D7-3E39-42C5BD17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Dienstag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2859F0-AC60-E3BE-60A6-7CD6F729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691437"/>
            <a:ext cx="9804400" cy="51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4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D63DD-9B19-26D7-3E39-42C5BD17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Mittwoch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DD256C-4432-3B9E-AE32-E16E58811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88" y="1690688"/>
            <a:ext cx="987902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67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D63DD-9B19-26D7-3E39-42C5BD17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Donnerstag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CEC009-EBA4-191D-E1F7-2FF528B1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65" y="1690688"/>
            <a:ext cx="1003507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4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D63DD-9B19-26D7-3E39-42C5BD17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Freitag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F16C284-D033-18FD-C845-993ACA835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38" y="1690688"/>
            <a:ext cx="977912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59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D63DD-9B19-26D7-3E39-42C5BD17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Samstag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81C862-1090-4DF1-6F6B-C88A7A2B6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5" y="1690688"/>
            <a:ext cx="1001636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12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D63DD-9B19-26D7-3E39-42C5BD17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Sonntag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2FA292B-4C56-D02A-818E-2AF612245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60" y="1690688"/>
            <a:ext cx="988827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6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E61C9-4EFA-EE37-3DB9-83EB7982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Februar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DE6EBA-8DE4-4A3F-FE05-692A8EF9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17" y="1690688"/>
            <a:ext cx="971616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29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D63DD-9B19-26D7-3E39-42C5BD17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taghelle Lichtverhältnisse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FD7D92-209A-5755-CA77-E840234FB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37" y="1690688"/>
            <a:ext cx="976672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57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E18D7-D5F4-A8C6-14AB-AD625C80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Dämmerung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411295-C5DF-16FD-3CDA-A3338961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1690688"/>
            <a:ext cx="9672320" cy="51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93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E18D7-D5F4-A8C6-14AB-AD625C80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Dunkelheit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0D5B23-460C-1D28-1500-14D5F50CE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40" y="1687999"/>
            <a:ext cx="9824720" cy="51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5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E18D7-D5F4-A8C6-14AB-AD625C80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trockene Straßenverhältnisse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D5861EE-E87B-D811-CC85-89335F606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40" y="1692462"/>
            <a:ext cx="10129520" cy="5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54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E18D7-D5F4-A8C6-14AB-AD625C80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nasse Straßenverhältnisse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7B142-2003-B702-7AA5-FE136D307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97" y="1690688"/>
            <a:ext cx="969300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63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E18D7-D5F4-A8C6-14AB-AD625C80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winterglatte Straßenverhältnisse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9C1E27-CA79-F4D8-B5EC-BF45774A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21" y="1685902"/>
            <a:ext cx="9704757" cy="51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84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E18D7-D5F4-A8C6-14AB-AD625C80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Unfälle mit Getöteten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7BB18-152A-3237-0903-366A2D4D6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58" y="1690688"/>
            <a:ext cx="979648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0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E18D7-D5F4-A8C6-14AB-AD625C80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Unfälle mit Schwerverletzten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FF930CB-3543-FE85-66E5-FEF9A34B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53" y="1690688"/>
            <a:ext cx="966489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40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E18D7-D5F4-A8C6-14AB-AD625C80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Unfälle mit Leichtverletzten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94B872-F50D-1EDF-DBF9-BBDCEA669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11" y="1690688"/>
            <a:ext cx="971477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1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E61C9-4EFA-EE37-3DB9-83EB7982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März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E8ABE8E-23AB-F2CC-2532-1DB932B0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51" y="1690688"/>
            <a:ext cx="975149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6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E61C9-4EFA-EE37-3DB9-83EB7982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April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537BEE-FE5F-01D9-A180-67DCC1C6A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34" y="1690688"/>
            <a:ext cx="988453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4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D0622-0DA5-738B-35FC-A64F7817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Mai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197801E-163C-341E-B4FB-36FD047DC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696570"/>
            <a:ext cx="9702800" cy="51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7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D0622-0DA5-738B-35FC-A64F7817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Juni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A7B6BBF-6FBD-EE0C-CE3F-7761B2449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41" y="1690688"/>
            <a:ext cx="995271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7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D0622-0DA5-738B-35FC-A64F7817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Juli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5A838E-7417-F441-75CF-4F74B1E2C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690688"/>
            <a:ext cx="9652000" cy="516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6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D0622-0DA5-738B-35FC-A64F7817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August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C54569-4E0C-6A29-BCFB-0097F7DF4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44" y="1690688"/>
            <a:ext cx="98935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D0622-0DA5-738B-35FC-A64F7817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2017 &amp; September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F743D6-EEB7-7BA7-0B5B-6056C9B23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1694795"/>
            <a:ext cx="9712960" cy="51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48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Breitbild</PresentationFormat>
  <Paragraphs>28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2017 &amp; Januar</vt:lpstr>
      <vt:lpstr>2017 &amp; Februar</vt:lpstr>
      <vt:lpstr>2017 &amp; März</vt:lpstr>
      <vt:lpstr>2017 &amp; April</vt:lpstr>
      <vt:lpstr>2017 &amp; Mai</vt:lpstr>
      <vt:lpstr>2017 &amp; Juni</vt:lpstr>
      <vt:lpstr>2017 &amp; Juli</vt:lpstr>
      <vt:lpstr>2017 &amp; August</vt:lpstr>
      <vt:lpstr>2017 &amp; September</vt:lpstr>
      <vt:lpstr>2017 &amp; Oktober</vt:lpstr>
      <vt:lpstr>2017 &amp; November</vt:lpstr>
      <vt:lpstr>2017 &amp; Dezember</vt:lpstr>
      <vt:lpstr>2017 &amp; Montag</vt:lpstr>
      <vt:lpstr>2017 &amp; Dienstag</vt:lpstr>
      <vt:lpstr>2017 &amp; Mittwoch</vt:lpstr>
      <vt:lpstr>2017 &amp; Donnerstag</vt:lpstr>
      <vt:lpstr>2017 &amp; Freitag</vt:lpstr>
      <vt:lpstr>2017 &amp; Samstag</vt:lpstr>
      <vt:lpstr>2017 &amp; Sonntag</vt:lpstr>
      <vt:lpstr>2017 &amp; taghelle Lichtverhältnisse</vt:lpstr>
      <vt:lpstr>2017 &amp; Dämmerung</vt:lpstr>
      <vt:lpstr>2017 &amp; Dunkelheit</vt:lpstr>
      <vt:lpstr>2017 &amp; trockene Straßenverhältnisse</vt:lpstr>
      <vt:lpstr>2017 &amp; nasse Straßenverhältnisse</vt:lpstr>
      <vt:lpstr>2017 &amp; winterglatte Straßenverhältnisse</vt:lpstr>
      <vt:lpstr>2017 &amp; Unfälle mit Getöteten</vt:lpstr>
      <vt:lpstr>2017 &amp; Unfälle mit Schwerverletzten</vt:lpstr>
      <vt:lpstr>2017 &amp; Unfälle mit Leichtverletzten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wegele</dc:creator>
  <cp:lastModifiedBy>Leonie Engemann</cp:lastModifiedBy>
  <cp:revision>5</cp:revision>
  <dcterms:created xsi:type="dcterms:W3CDTF">2022-08-28T13:09:09Z</dcterms:created>
  <dcterms:modified xsi:type="dcterms:W3CDTF">2022-09-04T14:26:57Z</dcterms:modified>
</cp:coreProperties>
</file>